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134850" y="1976239"/>
            <a:ext cx="15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 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022215" y="2768909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883918" y="2763532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883917" y="368424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022699" y="3564891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33464" y="5421700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28350" y="365232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325870" y="2021004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1774684" y="199680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310676" y="5447716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162283" y="3696698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181653" y="2783872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883944" y="4589184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817509" y="4609524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1897371" y="3460440"/>
            <a:ext cx="118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Chassis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1886131" y="2673350"/>
            <a:ext cx="102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Engauge Jaws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7538152" y="3672667"/>
            <a:ext cx="168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Rev 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7861363" y="4570362"/>
            <a:ext cx="12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Low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13464" y="2776317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7831591" y="2796657"/>
            <a:ext cx="146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 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245277" y="4831605"/>
            <a:ext cx="2411155" cy="75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255684" y="4302840"/>
            <a:ext cx="2065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6871938" y="5685780"/>
            <a:ext cx="2206936" cy="419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253647" y="296314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 Button: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released)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</p:cNvCxnSpPr>
          <p:nvPr/>
        </p:nvCxnSpPr>
        <p:spPr>
          <a:xfrm flipH="1">
            <a:off x="7218947" y="2012865"/>
            <a:ext cx="2278074" cy="164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</p:cNvCxnSpPr>
          <p:nvPr/>
        </p:nvCxnSpPr>
        <p:spPr>
          <a:xfrm>
            <a:off x="1470160" y="1795689"/>
            <a:ext cx="3521226" cy="18619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371168" y="1181442"/>
            <a:ext cx="3478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depressed)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8962129" y="1312014"/>
            <a:ext cx="3067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depressed)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145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15</cp:revision>
  <dcterms:created xsi:type="dcterms:W3CDTF">2022-01-26T04:33:40Z</dcterms:created>
  <dcterms:modified xsi:type="dcterms:W3CDTF">2022-02-12T02:26:49Z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